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31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13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97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191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813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7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98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58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0521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074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73F49-C83C-4001-9164-18906AACCE83}" type="datetimeFigureOut">
              <a:rPr lang="nl-NL" smtClean="0"/>
              <a:t>20-12-2018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9E03B-9DF3-4E84-890A-2A2CC34A1A9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05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Periodiek systeem &amp; molecuul structuurformules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2721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al 5"/>
          <p:cNvSpPr/>
          <p:nvPr/>
        </p:nvSpPr>
        <p:spPr>
          <a:xfrm>
            <a:off x="4920343" y="3953691"/>
            <a:ext cx="1367246" cy="418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Periodiek 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83977" y="1528763"/>
            <a:ext cx="5008954" cy="377491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r>
              <a:rPr lang="nl-NL" sz="3400" dirty="0" smtClean="0"/>
              <a:t>Protonen zijn positief geladen</a:t>
            </a:r>
          </a:p>
          <a:p>
            <a:r>
              <a:rPr lang="nl-NL" sz="3400" dirty="0" smtClean="0"/>
              <a:t>Neutronen zijn neutraal</a:t>
            </a:r>
          </a:p>
          <a:p>
            <a:r>
              <a:rPr lang="nl-NL" sz="3400" dirty="0" smtClean="0"/>
              <a:t>Elektronen zijn negatief geladen</a:t>
            </a:r>
          </a:p>
          <a:p>
            <a:endParaRPr lang="nl-NL" sz="3400" dirty="0" smtClean="0"/>
          </a:p>
          <a:p>
            <a:r>
              <a:rPr lang="nl-NL" sz="3400" dirty="0" smtClean="0"/>
              <a:t>Atoomnummer = aantal protonen</a:t>
            </a:r>
          </a:p>
          <a:p>
            <a:r>
              <a:rPr lang="nl-NL" sz="3400" dirty="0" smtClean="0"/>
              <a:t>Massagetal = aantal protonen + aantal neutronen</a:t>
            </a:r>
          </a:p>
          <a:p>
            <a:r>
              <a:rPr lang="nl-NL" sz="3400" dirty="0" smtClean="0"/>
              <a:t>Kern van een atoom is neutraal </a:t>
            </a:r>
          </a:p>
          <a:p>
            <a:endParaRPr lang="nl-NL" sz="3400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1026" name="777BA6A0-F195-4B53-94EE-4719263404E2" descr="image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75" y="1528763"/>
            <a:ext cx="5673225" cy="4254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/>
          <p:cNvCxnSpPr/>
          <p:nvPr/>
        </p:nvCxnSpPr>
        <p:spPr>
          <a:xfrm>
            <a:off x="1524000" y="4493623"/>
            <a:ext cx="180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Ovaal 6"/>
          <p:cNvSpPr/>
          <p:nvPr/>
        </p:nvSpPr>
        <p:spPr>
          <a:xfrm>
            <a:off x="4920343" y="4014651"/>
            <a:ext cx="1367246" cy="28738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1431223" y="4158342"/>
            <a:ext cx="1985554" cy="4093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2418640" y="4458789"/>
            <a:ext cx="139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= massagetal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671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Natrium</a:t>
            </a:r>
          </a:p>
          <a:p>
            <a:pPr marL="0" indent="0">
              <a:buNone/>
            </a:pPr>
            <a:r>
              <a:rPr lang="nl-NL" dirty="0" smtClean="0"/>
              <a:t>Atoomnummer = 11</a:t>
            </a:r>
          </a:p>
          <a:p>
            <a:pPr marL="0" indent="0">
              <a:buNone/>
            </a:pPr>
            <a:r>
              <a:rPr lang="nl-NL" dirty="0" smtClean="0"/>
              <a:t>Massagetal = 23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Dus,</a:t>
            </a:r>
          </a:p>
          <a:p>
            <a:pPr marL="0" indent="0">
              <a:buNone/>
            </a:pPr>
            <a:r>
              <a:rPr lang="nl-NL" dirty="0" smtClean="0"/>
              <a:t>11 </a:t>
            </a:r>
            <a:r>
              <a:rPr lang="nl-NL" dirty="0"/>
              <a:t>protonen</a:t>
            </a:r>
          </a:p>
          <a:p>
            <a:pPr marL="0" indent="0">
              <a:buNone/>
            </a:pPr>
            <a:r>
              <a:rPr lang="nl-NL" dirty="0"/>
              <a:t>(23-11) 12 neutronen</a:t>
            </a:r>
          </a:p>
          <a:p>
            <a:pPr marL="0" indent="0">
              <a:buNone/>
            </a:pPr>
            <a:r>
              <a:rPr lang="nl-NL" dirty="0"/>
              <a:t>11 </a:t>
            </a:r>
            <a:r>
              <a:rPr lang="nl-NL" dirty="0" smtClean="0"/>
              <a:t>elektronen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6310512" y="270042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mtClean="0"/>
              <a:t>Natrium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mtClean="0"/>
              <a:t>11 protonen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mtClean="0"/>
              <a:t>(23-11) 12 neutronen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mtClean="0"/>
              <a:t>11 elektronen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pic>
        <p:nvPicPr>
          <p:cNvPr id="7" name="7BDAD291-070C-4EBE-A799-07AF604B2127" descr="image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075" y="879566"/>
            <a:ext cx="6096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/>
          <p:cNvSpPr/>
          <p:nvPr/>
        </p:nvSpPr>
        <p:spPr>
          <a:xfrm>
            <a:off x="7879976" y="3657600"/>
            <a:ext cx="385483" cy="3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6508517" y="4034118"/>
            <a:ext cx="636494" cy="29424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38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Structuurformules tekenen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Wanneer je structuurformules gaat tekenen, moet je eerst het volgende weten: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Een waterstof atoom (H) heeft 1 binding nodig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Een zuurstof atoom (O) heeft 2 bindingen nodig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Een koolstof atoom (C) heeft 4 bindingen nodig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8828" y="5251643"/>
            <a:ext cx="990600" cy="10096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60265" y="3231744"/>
            <a:ext cx="847725" cy="4191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6928" y="4338049"/>
            <a:ext cx="9144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1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Welke verschillende stoffen kan je maken uit:</a:t>
            </a:r>
          </a:p>
          <a:p>
            <a:pPr>
              <a:buFontTx/>
              <a:buChar char="-"/>
            </a:pPr>
            <a:r>
              <a:rPr lang="nl-NL" dirty="0" smtClean="0"/>
              <a:t>3 koolstofatomen</a:t>
            </a:r>
          </a:p>
          <a:p>
            <a:pPr>
              <a:buFontTx/>
              <a:buChar char="-"/>
            </a:pPr>
            <a:r>
              <a:rPr lang="nl-NL" dirty="0" smtClean="0"/>
              <a:t>8 waterstofatomen</a:t>
            </a:r>
          </a:p>
          <a:p>
            <a:pPr>
              <a:buFontTx/>
              <a:buChar char="-"/>
            </a:pPr>
            <a:r>
              <a:rPr lang="nl-NL" dirty="0" smtClean="0"/>
              <a:t>1 zuurstofatoom</a:t>
            </a:r>
          </a:p>
          <a:p>
            <a:pPr marL="0" indent="0">
              <a:buNone/>
            </a:pPr>
            <a:r>
              <a:rPr lang="nl-NL" b="1" u="sng" dirty="0" smtClean="0"/>
              <a:t>Bijvoorbeeld:</a:t>
            </a:r>
            <a:endParaRPr lang="nl-NL" b="1" u="sng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95" y="4604113"/>
            <a:ext cx="2905125" cy="16383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831" y="4423682"/>
            <a:ext cx="3038475" cy="158115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7517" y="3898447"/>
            <a:ext cx="24955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60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verschillende stoffen kan je maken uit:</a:t>
            </a:r>
          </a:p>
          <a:p>
            <a:pPr>
              <a:buFontTx/>
              <a:buChar char="-"/>
            </a:pPr>
            <a:r>
              <a:rPr lang="nl-NL" dirty="0" smtClean="0"/>
              <a:t>7 koolstofatomen</a:t>
            </a:r>
          </a:p>
          <a:p>
            <a:pPr>
              <a:buFontTx/>
              <a:buChar char="-"/>
            </a:pPr>
            <a:r>
              <a:rPr lang="nl-NL" dirty="0" smtClean="0"/>
              <a:t>16 waterstofatomen</a:t>
            </a:r>
          </a:p>
          <a:p>
            <a:pPr>
              <a:buFontTx/>
              <a:buChar char="-"/>
            </a:pPr>
            <a:r>
              <a:rPr lang="nl-NL" dirty="0" smtClean="0"/>
              <a:t>1 zuurstofatoom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64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Hoeveel verschillende stoffen kan je maken uit:</a:t>
            </a:r>
          </a:p>
          <a:p>
            <a:pPr>
              <a:buFontTx/>
              <a:buChar char="-"/>
            </a:pPr>
            <a:r>
              <a:rPr lang="nl-NL" dirty="0" smtClean="0"/>
              <a:t>1 </a:t>
            </a:r>
            <a:r>
              <a:rPr lang="nl-NL" dirty="0"/>
              <a:t>koolstofatomen</a:t>
            </a:r>
          </a:p>
          <a:p>
            <a:pPr>
              <a:buFontTx/>
              <a:buChar char="-"/>
            </a:pPr>
            <a:r>
              <a:rPr lang="nl-NL" dirty="0"/>
              <a:t>2</a:t>
            </a:r>
            <a:r>
              <a:rPr lang="nl-NL" dirty="0" smtClean="0"/>
              <a:t> </a:t>
            </a:r>
            <a:r>
              <a:rPr lang="nl-NL" dirty="0"/>
              <a:t>waterstofatomen</a:t>
            </a:r>
          </a:p>
          <a:p>
            <a:pPr>
              <a:buFontTx/>
              <a:buChar char="-"/>
            </a:pPr>
            <a:r>
              <a:rPr lang="nl-NL" dirty="0" smtClean="0"/>
              <a:t>1 </a:t>
            </a:r>
            <a:r>
              <a:rPr lang="nl-NL" dirty="0"/>
              <a:t>zuurstofatoom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369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Maak van de volgende stoffen een structuurformule: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CH₄</a:t>
            </a:r>
          </a:p>
          <a:p>
            <a:r>
              <a:rPr lang="nl-NL" dirty="0" smtClean="0"/>
              <a:t>C₂H₆O</a:t>
            </a:r>
          </a:p>
          <a:p>
            <a:r>
              <a:rPr lang="nl-NL" dirty="0" smtClean="0"/>
              <a:t>C₄H₁₀O₂</a:t>
            </a:r>
          </a:p>
          <a:p>
            <a:r>
              <a:rPr lang="nl-NL" dirty="0" smtClean="0"/>
              <a:t>C₃H₇O₃</a:t>
            </a:r>
          </a:p>
          <a:p>
            <a:r>
              <a:rPr lang="nl-NL" dirty="0" smtClean="0"/>
              <a:t>NH₃</a:t>
            </a:r>
          </a:p>
          <a:p>
            <a:r>
              <a:rPr lang="nl-NL" dirty="0" smtClean="0"/>
              <a:t>C₂NH₇O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821839" y="2103374"/>
            <a:ext cx="455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Een stikstof atoom (N) heeft 3 bindingen nodig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967" y="2642070"/>
            <a:ext cx="952500" cy="590550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5782810" y="1994989"/>
            <a:ext cx="4632960" cy="133761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6592388" y="5477693"/>
            <a:ext cx="395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Inleveren 10 januari tijdens de les exact</a:t>
            </a:r>
            <a:endParaRPr lang="nl-NL" b="1" dirty="0"/>
          </a:p>
        </p:txBody>
      </p:sp>
      <p:sp>
        <p:nvSpPr>
          <p:cNvPr id="8" name="Ovaal 7"/>
          <p:cNvSpPr/>
          <p:nvPr/>
        </p:nvSpPr>
        <p:spPr>
          <a:xfrm>
            <a:off x="6435633" y="5335788"/>
            <a:ext cx="4476206" cy="65314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59519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206</Words>
  <Application>Microsoft Office PowerPoint</Application>
  <PresentationFormat>Breedbeeld</PresentationFormat>
  <Paragraphs>52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Periodiek systeem &amp; molecuul structuurformules</vt:lpstr>
      <vt:lpstr>Periodiek systeem</vt:lpstr>
      <vt:lpstr>Voorbeeld</vt:lpstr>
      <vt:lpstr>Structuurformules tekenen</vt:lpstr>
      <vt:lpstr>PowerPoint-presentatie</vt:lpstr>
      <vt:lpstr>PowerPoint-presentatie</vt:lpstr>
      <vt:lpstr>PowerPoint-presentatie</vt:lpstr>
      <vt:lpstr>Maak van de volgende stoffen een structuurformule: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Periodiek systeem &amp; molecuul structuurformules</dc:title>
  <dc:creator>Maud Fuchs</dc:creator>
  <cp:lastModifiedBy>Maud Fuchs</cp:lastModifiedBy>
  <cp:revision>7</cp:revision>
  <dcterms:created xsi:type="dcterms:W3CDTF">2018-12-18T08:34:08Z</dcterms:created>
  <dcterms:modified xsi:type="dcterms:W3CDTF">2018-12-20T08:23:56Z</dcterms:modified>
</cp:coreProperties>
</file>